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Годовые планы\2023-2024\сайт 23-24\Внедрение ФОП ДО и ФАОП ДО\Новая пап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504825"/>
            <a:ext cx="12192000" cy="786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Годовые планы\2023-2024\сайт 23-24\Внедрение ФОП ДО и ФАОП ДО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Годовые планы\2023-2024\сайт 23-24\Внедрение ФОП ДО и ФАОП ДО\Новая папк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Годовые планы\2023-2024\сайт 23-24\Внедрение ФОП ДО и ФАОП ДО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Годовые планы\2023-2024\сайт 23-24\Внедрение ФОП ДО и ФАОП ДО\Новая папк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Годовые планы\2023-2024\сайт 23-24\Внедрение ФОП ДО и ФАОП ДО\Новая папк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Годовые планы\2023-2024\сайт 23-24\Внедрение ФОП ДО и ФАОП ДО\Новая папк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Годовые планы\2023-2024\сайт 23-24\Внедрение ФОП ДО и ФАОП ДО\Новая папка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Годовые планы\2023-2024\сайт 23-24\Внедрение ФОП ДО и ФАОП ДО\Новая папк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</cp:revision>
  <dcterms:created xsi:type="dcterms:W3CDTF">2023-09-07T11:17:30Z</dcterms:created>
  <dcterms:modified xsi:type="dcterms:W3CDTF">2023-09-07T11:24:11Z</dcterms:modified>
</cp:coreProperties>
</file>